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43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C5EC-66CD-F34A-B1B2-627190625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8253" y="2633250"/>
            <a:ext cx="7766936" cy="3370456"/>
          </a:xfrm>
        </p:spPr>
        <p:txBody>
          <a:bodyPr/>
          <a:lstStyle/>
          <a:p>
            <a:pPr algn="ctr"/>
            <a:r>
              <a:rPr lang="en-US" sz="3600" dirty="0"/>
              <a:t>Coder: Hemil Patel</a:t>
            </a:r>
            <a:br>
              <a:rPr lang="en-US" dirty="0"/>
            </a:br>
            <a:r>
              <a:rPr lang="en-US" sz="2000" dirty="0"/>
              <a:t>Using :</a:t>
            </a:r>
            <a:r>
              <a:rPr lang="en-US" sz="2000" b="1" dirty="0"/>
              <a:t>Horst JENS repository </a:t>
            </a:r>
            <a:br>
              <a:rPr lang="en-US" sz="2000" b="1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4EB032-CD84-644C-AB61-419568E23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8253" y="941799"/>
            <a:ext cx="7766936" cy="1691451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3200" dirty="0">
                <a:solidFill>
                  <a:srgbClr val="92D050"/>
                </a:solidFill>
              </a:rPr>
              <a:t>Tic Tac Toe with a twist</a:t>
            </a:r>
          </a:p>
          <a:p>
            <a:pPr algn="ctr"/>
            <a:r>
              <a:rPr lang="en-US" sz="3200" dirty="0">
                <a:solidFill>
                  <a:srgbClr val="92D050"/>
                </a:solidFill>
              </a:rPr>
              <a:t>At Percent </a:t>
            </a:r>
          </a:p>
          <a:p>
            <a:pPr algn="ctr"/>
            <a:r>
              <a:rPr lang="en-US" sz="3200" dirty="0">
                <a:solidFill>
                  <a:srgbClr val="92D050"/>
                </a:solidFill>
              </a:rPr>
              <a:t>(@,%)</a:t>
            </a:r>
          </a:p>
          <a:p>
            <a:pPr algn="ctr"/>
            <a:endParaRPr lang="en-US" sz="3200" dirty="0">
              <a:solidFill>
                <a:srgbClr val="92D050"/>
              </a:solidFill>
            </a:endParaRPr>
          </a:p>
          <a:p>
            <a:pPr algn="ctr"/>
            <a:endParaRPr lang="en-US" sz="2800" dirty="0">
              <a:solidFill>
                <a:srgbClr val="92D05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6BEFBA-CB41-D64F-92E6-84A4992EB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57" y="5147732"/>
            <a:ext cx="1904518" cy="169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60677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</TotalTime>
  <Words>13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Trebuchet MS</vt:lpstr>
      <vt:lpstr>Wingdings 3</vt:lpstr>
      <vt:lpstr>Facet</vt:lpstr>
      <vt:lpstr>Coder: Hemil Patel Using :Horst JENS repository   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Coder: Hemil Patel  </dc:title>
  <dc:creator>Hemil Patel</dc:creator>
  <cp:lastModifiedBy>Hemil Patel</cp:lastModifiedBy>
  <cp:revision>4</cp:revision>
  <dcterms:created xsi:type="dcterms:W3CDTF">2018-11-26T03:32:11Z</dcterms:created>
  <dcterms:modified xsi:type="dcterms:W3CDTF">2018-11-26T03:56:32Z</dcterms:modified>
</cp:coreProperties>
</file>

<file path=docProps/thumbnail.jpeg>
</file>